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14" autoAdjust="0"/>
  </p:normalViewPr>
  <p:slideViewPr>
    <p:cSldViewPr>
      <p:cViewPr varScale="1">
        <p:scale>
          <a:sx n="82" d="100"/>
          <a:sy n="82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C5D89-C976-40D5-8AA1-E5FD7A63C6D6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903B7-46C8-4B9D-92FC-C5DEB857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51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903B7-46C8-4B9D-92FC-C5DEB857CD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5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5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8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0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5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3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5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7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64F-3F10-457A-9379-BB790ED9CAC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67E5-07B5-40BA-83A4-AD4D79695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mms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CoMSEF</a:t>
            </a:r>
            <a:r>
              <a:rPr lang="en-US" dirty="0" smtClean="0"/>
              <a:t> Breakfast </a:t>
            </a:r>
            <a:r>
              <a:rPr lang="en-US" dirty="0" err="1" smtClean="0"/>
              <a:t>Mtg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Wednesday, 19-Nov, 7:15am, The Café at the Westin</a:t>
            </a:r>
          </a:p>
          <a:p>
            <a:r>
              <a:rPr lang="en-US" dirty="0" smtClean="0"/>
              <a:t>Attendance</a:t>
            </a:r>
          </a:p>
          <a:p>
            <a:pPr lvl="1"/>
            <a:r>
              <a:rPr lang="en-US" dirty="0" smtClean="0"/>
              <a:t>Scott </a:t>
            </a:r>
            <a:r>
              <a:rPr lang="en-US" dirty="0" smtClean="0"/>
              <a:t>Shell, </a:t>
            </a:r>
            <a:r>
              <a:rPr lang="en-US" dirty="0" smtClean="0"/>
              <a:t>Michael Shirts, Dave </a:t>
            </a:r>
            <a:r>
              <a:rPr lang="en-US" dirty="0" err="1" smtClean="0"/>
              <a:t>Kofke</a:t>
            </a:r>
            <a:r>
              <a:rPr lang="en-US" dirty="0" smtClean="0"/>
              <a:t>, </a:t>
            </a:r>
            <a:r>
              <a:rPr lang="en-US" dirty="0" err="1" smtClean="0"/>
              <a:t>Coray</a:t>
            </a:r>
            <a:r>
              <a:rPr lang="en-US" dirty="0" smtClean="0"/>
              <a:t> </a:t>
            </a:r>
            <a:r>
              <a:rPr lang="en-US" dirty="0" err="1" smtClean="0"/>
              <a:t>Colina</a:t>
            </a:r>
            <a:r>
              <a:rPr lang="en-US" dirty="0" smtClean="0"/>
              <a:t>, Erik </a:t>
            </a:r>
            <a:r>
              <a:rPr lang="en-US" dirty="0" err="1" smtClean="0"/>
              <a:t>Santiso</a:t>
            </a:r>
            <a:r>
              <a:rPr lang="en-US" dirty="0" smtClean="0"/>
              <a:t>, </a:t>
            </a:r>
            <a:r>
              <a:rPr lang="en-US" dirty="0" smtClean="0"/>
              <a:t>Lev </a:t>
            </a:r>
            <a:r>
              <a:rPr lang="en-US" dirty="0" smtClean="0"/>
              <a:t>Gelb, </a:t>
            </a:r>
            <a:r>
              <a:rPr lang="en-US" dirty="0" smtClean="0"/>
              <a:t>Joe </a:t>
            </a:r>
            <a:r>
              <a:rPr lang="en-US" dirty="0" err="1" smtClean="0"/>
              <a:t>Golab</a:t>
            </a:r>
            <a:r>
              <a:rPr lang="en-US" dirty="0" smtClean="0"/>
              <a:t>, David </a:t>
            </a:r>
            <a:r>
              <a:rPr lang="en-US" dirty="0" err="1" smtClean="0"/>
              <a:t>Sholl</a:t>
            </a:r>
            <a:r>
              <a:rPr lang="en-US" dirty="0" smtClean="0"/>
              <a:t>, Jeff Errington, and Jonathan Moore</a:t>
            </a:r>
          </a:p>
          <a:p>
            <a:r>
              <a:rPr lang="en-US" dirty="0" smtClean="0"/>
              <a:t>Annual Graduate Student Awards</a:t>
            </a:r>
          </a:p>
          <a:p>
            <a:pPr lvl="1"/>
            <a:r>
              <a:rPr lang="en-US" dirty="0" smtClean="0"/>
              <a:t>Maximum of three (3) $250 awards (increase of one)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inimum of zero, i.e. not all three awards need be awarded</a:t>
            </a:r>
          </a:p>
          <a:p>
            <a:r>
              <a:rPr lang="en-US" dirty="0" smtClean="0"/>
              <a:t>Faculty awards remain same</a:t>
            </a:r>
          </a:p>
          <a:p>
            <a:r>
              <a:rPr lang="en-US" dirty="0" smtClean="0"/>
              <a:t>2014 </a:t>
            </a:r>
            <a:r>
              <a:rPr lang="en-US" dirty="0" err="1" smtClean="0"/>
              <a:t>CoMSEF</a:t>
            </a:r>
            <a:r>
              <a:rPr lang="en-US" dirty="0" smtClean="0"/>
              <a:t> sessions running well so far</a:t>
            </a:r>
          </a:p>
          <a:p>
            <a:pPr lvl="1"/>
            <a:r>
              <a:rPr lang="en-US" dirty="0" smtClean="0"/>
              <a:t>Poster sessions not in </a:t>
            </a:r>
            <a:r>
              <a:rPr lang="en-US" dirty="0" err="1" smtClean="0"/>
              <a:t>AIChE</a:t>
            </a:r>
            <a:r>
              <a:rPr lang="en-US" dirty="0" smtClean="0"/>
              <a:t> meeting app</a:t>
            </a:r>
          </a:p>
          <a:p>
            <a:pPr lvl="1"/>
            <a:r>
              <a:rPr lang="en-US" dirty="0" smtClean="0"/>
              <a:t>Other recommendations: include author search, room number, etc.</a:t>
            </a:r>
          </a:p>
          <a:p>
            <a:r>
              <a:rPr lang="en-US" dirty="0" smtClean="0"/>
              <a:t>Potential </a:t>
            </a:r>
            <a:r>
              <a:rPr lang="en-US" dirty="0" err="1" smtClean="0"/>
              <a:t>CoMSEF</a:t>
            </a:r>
            <a:r>
              <a:rPr lang="en-US" dirty="0" smtClean="0"/>
              <a:t> dinner at a forthcoming Fall meeting?</a:t>
            </a:r>
          </a:p>
          <a:p>
            <a:pPr lvl="1"/>
            <a:r>
              <a:rPr lang="en-US" dirty="0" smtClean="0"/>
              <a:t>To celebrate the XX years of </a:t>
            </a:r>
            <a:r>
              <a:rPr lang="en-US" dirty="0" err="1" smtClean="0"/>
              <a:t>ComSEF</a:t>
            </a:r>
            <a:endParaRPr lang="en-US" dirty="0" smtClean="0"/>
          </a:p>
          <a:p>
            <a:r>
              <a:rPr lang="en-US" dirty="0" smtClean="0"/>
              <a:t>Graduate student participation in </a:t>
            </a:r>
            <a:r>
              <a:rPr lang="en-US" dirty="0" err="1" smtClean="0"/>
              <a:t>CoMSEF</a:t>
            </a:r>
            <a:r>
              <a:rPr lang="en-US" dirty="0" smtClean="0"/>
              <a:t> has increased</a:t>
            </a:r>
          </a:p>
          <a:p>
            <a:pPr lvl="1"/>
            <a:r>
              <a:rPr lang="en-US" dirty="0"/>
              <a:t>&gt;</a:t>
            </a:r>
            <a:r>
              <a:rPr lang="en-US" dirty="0" smtClean="0"/>
              <a:t>1000; ~500 US and ~500 international (per J. Moore)</a:t>
            </a:r>
            <a:endParaRPr lang="en-US" dirty="0"/>
          </a:p>
          <a:p>
            <a:r>
              <a:rPr lang="en-US" dirty="0" err="1" smtClean="0"/>
              <a:t>Coray</a:t>
            </a:r>
            <a:r>
              <a:rPr lang="en-US" dirty="0" smtClean="0"/>
              <a:t> attended a few sessions for </a:t>
            </a:r>
            <a:r>
              <a:rPr lang="en-US" dirty="0" err="1" smtClean="0"/>
              <a:t>CoMSEF</a:t>
            </a:r>
            <a:endParaRPr lang="en-US" dirty="0" smtClean="0"/>
          </a:p>
          <a:p>
            <a:pPr lvl="1"/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Feedback for NSF report</a:t>
            </a:r>
          </a:p>
        </p:txBody>
      </p:sp>
    </p:spTree>
    <p:extLst>
      <p:ext uri="{BB962C8B-B14F-4D97-AF65-F5344CB8AC3E}">
        <p14:creationId xmlns:p14="http://schemas.microsoft.com/office/powerpoint/2010/main" val="280043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Meeting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Wednesday, 19-Nov, </a:t>
            </a:r>
            <a:r>
              <a:rPr lang="en-US" dirty="0" smtClean="0"/>
              <a:t>6:15pm</a:t>
            </a:r>
            <a:r>
              <a:rPr lang="en-US" dirty="0"/>
              <a:t>, </a:t>
            </a:r>
            <a:r>
              <a:rPr lang="en-US" dirty="0" smtClean="0"/>
              <a:t>Crystal A/F</a:t>
            </a:r>
            <a:endParaRPr lang="en-US" dirty="0"/>
          </a:p>
          <a:p>
            <a:r>
              <a:rPr lang="en-US" dirty="0" smtClean="0"/>
              <a:t>Attendance: ~ 80 people</a:t>
            </a:r>
          </a:p>
          <a:p>
            <a:r>
              <a:rPr lang="en-US" dirty="0" smtClean="0"/>
              <a:t>Increase “prestige” of poster sessions, especially for those papers placed into poster sessions</a:t>
            </a:r>
          </a:p>
          <a:p>
            <a:pPr lvl="1"/>
            <a:r>
              <a:rPr lang="en-US" dirty="0" smtClean="0"/>
              <a:t>Have Rapid Fire sessions AFTER poster sessions to nominate “best/ better” poster presenters to participate</a:t>
            </a:r>
          </a:p>
          <a:p>
            <a:r>
              <a:rPr lang="en-US" dirty="0" err="1" smtClean="0"/>
              <a:t>CoMSEF</a:t>
            </a:r>
            <a:r>
              <a:rPr lang="en-US" dirty="0" smtClean="0"/>
              <a:t> has 21 sessions </a:t>
            </a:r>
          </a:p>
          <a:p>
            <a:pPr lvl="1"/>
            <a:r>
              <a:rPr lang="en-US" dirty="0" smtClean="0"/>
              <a:t>Software Engineering sessions (new) were well attended and will be carried over for 2015</a:t>
            </a:r>
          </a:p>
          <a:p>
            <a:pPr lvl="1"/>
            <a:r>
              <a:rPr lang="en-US" dirty="0" smtClean="0"/>
              <a:t>For 2015 (Utah meeting) Areas, Divisions, and Forums total sessions will be reduced by 30 (total </a:t>
            </a:r>
            <a:r>
              <a:rPr lang="en-US" dirty="0" err="1" smtClean="0"/>
              <a:t>AIChE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Contact Jeff if you volunteer to be session chair or co-chair and/or with ideas for other sessions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56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Meeting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Coray</a:t>
            </a:r>
            <a:r>
              <a:rPr lang="en-US" dirty="0"/>
              <a:t> will </a:t>
            </a:r>
            <a:r>
              <a:rPr lang="en-US" dirty="0" smtClean="0"/>
              <a:t>report on real problems.  Some malfunctioning or quirky video projectors. </a:t>
            </a:r>
          </a:p>
          <a:p>
            <a:r>
              <a:rPr lang="en-US" dirty="0" err="1" smtClean="0"/>
              <a:t>CoMSEF</a:t>
            </a:r>
            <a:r>
              <a:rPr lang="en-US" dirty="0" smtClean="0"/>
              <a:t> Awards</a:t>
            </a:r>
          </a:p>
          <a:p>
            <a:pPr lvl="1"/>
            <a:r>
              <a:rPr lang="en-US" dirty="0" smtClean="0"/>
              <a:t>Clare McCabe</a:t>
            </a:r>
            <a:r>
              <a:rPr lang="en-US" dirty="0"/>
              <a:t> </a:t>
            </a:r>
            <a:r>
              <a:rPr lang="en-US" dirty="0" smtClean="0"/>
              <a:t>(Vanderbilt), Impact</a:t>
            </a:r>
          </a:p>
          <a:p>
            <a:pPr lvl="1"/>
            <a:r>
              <a:rPr lang="en-US" dirty="0" smtClean="0"/>
              <a:t>Gregg Beckham (NREL), Young Investigator</a:t>
            </a:r>
          </a:p>
          <a:p>
            <a:pPr lvl="1"/>
            <a:r>
              <a:rPr lang="en-US" dirty="0" smtClean="0"/>
              <a:t>Graduate Poster</a:t>
            </a:r>
          </a:p>
          <a:p>
            <a:pPr lvl="2"/>
            <a:r>
              <a:rPr lang="en-US" dirty="0" smtClean="0"/>
              <a:t>Heather Mayes (Northwestern, </a:t>
            </a:r>
            <a:r>
              <a:rPr lang="en-US" dirty="0" err="1" smtClean="0"/>
              <a:t>Broadbelt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Yamil</a:t>
            </a:r>
            <a:r>
              <a:rPr lang="en-US" dirty="0" smtClean="0"/>
              <a:t> Colon (Northwestern, </a:t>
            </a:r>
            <a:r>
              <a:rPr lang="en-US" dirty="0" err="1" smtClean="0"/>
              <a:t>Snurr</a:t>
            </a:r>
            <a:r>
              <a:rPr lang="en-US" dirty="0" smtClean="0"/>
              <a:t>)</a:t>
            </a:r>
          </a:p>
          <a:p>
            <a:r>
              <a:rPr lang="en-US" dirty="0" smtClean="0"/>
              <a:t>Financial Report: Similar to last year, revenue (dues) will slightly exceed expenses (awards) leaving a 2015 carryover of ~ $4000</a:t>
            </a:r>
          </a:p>
          <a:p>
            <a:r>
              <a:rPr lang="en-US" dirty="0" smtClean="0"/>
              <a:t>FOMMS 2015 announcement; contact Randy </a:t>
            </a:r>
            <a:r>
              <a:rPr lang="en-US" dirty="0" err="1" smtClean="0"/>
              <a:t>Snurr</a:t>
            </a:r>
            <a:r>
              <a:rPr lang="en-US" dirty="0" smtClean="0"/>
              <a:t> with questions (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>
                <a:hlinkClick r:id="rId2"/>
              </a:rPr>
              <a:t>www.fomms.org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ASME/ </a:t>
            </a:r>
            <a:r>
              <a:rPr lang="en-US" dirty="0" err="1" smtClean="0"/>
              <a:t>AIChE</a:t>
            </a:r>
            <a:r>
              <a:rPr lang="en-US" dirty="0" smtClean="0"/>
              <a:t> </a:t>
            </a:r>
            <a:r>
              <a:rPr lang="en-US" dirty="0" err="1" smtClean="0"/>
              <a:t>Thermophysical</a:t>
            </a:r>
            <a:r>
              <a:rPr lang="en-US" dirty="0" smtClean="0"/>
              <a:t> Property announcement; contact </a:t>
            </a:r>
            <a:r>
              <a:rPr lang="en-US" dirty="0" err="1" smtClean="0"/>
              <a:t>Ijla</a:t>
            </a:r>
            <a:r>
              <a:rPr lang="en-US" dirty="0" smtClean="0"/>
              <a:t> </a:t>
            </a:r>
            <a:r>
              <a:rPr lang="en-US" dirty="0" err="1" smtClean="0"/>
              <a:t>Siepmann</a:t>
            </a:r>
            <a:r>
              <a:rPr lang="en-US" dirty="0" smtClean="0"/>
              <a:t> with </a:t>
            </a:r>
            <a:r>
              <a:rPr lang="en-US" dirty="0"/>
              <a:t>questions (http://thermosymposium.nist.gov</a:t>
            </a:r>
            <a:r>
              <a:rPr lang="en-US" dirty="0" smtClean="0"/>
              <a:t>/)</a:t>
            </a:r>
          </a:p>
        </p:txBody>
      </p:sp>
    </p:spTree>
    <p:extLst>
      <p:ext uri="{BB962C8B-B14F-4D97-AF65-F5344CB8AC3E}">
        <p14:creationId xmlns:p14="http://schemas.microsoft.com/office/powerpoint/2010/main" val="25473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374</Words>
  <Application>Microsoft Office PowerPoint</Application>
  <PresentationFormat>On-screen Show (4:3)</PresentationFormat>
  <Paragraphs>39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CoMSEF Breakfast Mtg</vt:lpstr>
      <vt:lpstr>Business Meeting Topics</vt:lpstr>
      <vt:lpstr>Business Meeting Topics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CoMSEF Breakfast Mtg</dc:title>
  <dc:creator>Golab, Joseph T</dc:creator>
  <cp:lastModifiedBy>Jeffrey Errington</cp:lastModifiedBy>
  <cp:revision>8</cp:revision>
  <dcterms:created xsi:type="dcterms:W3CDTF">2014-11-19T20:20:48Z</dcterms:created>
  <dcterms:modified xsi:type="dcterms:W3CDTF">2014-11-25T15:43:20Z</dcterms:modified>
</cp:coreProperties>
</file>